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1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7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7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3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0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7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4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5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0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1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31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4301803-35AD-4F7F-9D72-16337568B8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96780" y="43053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465AA-EE10-4C3D-B7F7-848A80106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2001837"/>
            <a:ext cx="5638801" cy="150812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FF"/>
                </a:solidFill>
              </a:rPr>
              <a:t>Heart Attack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6DC06-F177-4853-BC0C-1AD2DA841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9638908" cy="16557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Name : D Sandeep Kumar        Roll No:154     AI-A</a:t>
            </a:r>
          </a:p>
          <a:p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1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website&#10;&#10;Description automatically generated with medium confidence">
            <a:extLst>
              <a:ext uri="{FF2B5EF4-FFF2-40B4-BE49-F238E27FC236}">
                <a16:creationId xmlns:a16="http://schemas.microsoft.com/office/drawing/2014/main" id="{6B3116C7-F145-444D-8C6F-E4F209426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7" y="1845900"/>
            <a:ext cx="5789030" cy="1254542"/>
          </a:xfrm>
          <a:prstGeom prst="rect">
            <a:avLst/>
          </a:prstGeom>
        </p:spPr>
      </p:pic>
      <p:pic>
        <p:nvPicPr>
          <p:cNvPr id="10" name="Picture 9" descr="Logo&#10;&#10;Description automatically generated with low confidence">
            <a:extLst>
              <a:ext uri="{FF2B5EF4-FFF2-40B4-BE49-F238E27FC236}">
                <a16:creationId xmlns:a16="http://schemas.microsoft.com/office/drawing/2014/main" id="{5A132E3D-A935-4E53-B3A2-35974011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7" y="4946341"/>
            <a:ext cx="8571921" cy="12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A95E163-9939-4423-8F63-F7AAC54E2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80" y="535016"/>
            <a:ext cx="5398544" cy="55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4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900B071-8E05-4703-B738-EF60E9015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78" y="612388"/>
            <a:ext cx="7007461" cy="51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05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AF96F74-323E-4A99-AE27-078B6965F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0" y="532390"/>
            <a:ext cx="5052883" cy="5796973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E59D18DA-9775-41A3-8E45-00EDE2451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83" y="1377011"/>
            <a:ext cx="5745747" cy="41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0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0F16785-95DA-4C1B-A21A-32ED4785C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33213"/>
            <a:ext cx="5616019" cy="5300671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BB52D540-94CA-4ABE-B1DA-4AB60D08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81" y="333213"/>
            <a:ext cx="5593238" cy="5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8849458E-EE0A-4D9D-8578-C71CBDCF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08" y="483686"/>
            <a:ext cx="7257139" cy="56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8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02D3833A-7EBA-4C39-A2F2-54B8BDDF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9" y="3684752"/>
            <a:ext cx="5524591" cy="2929147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D73F852-DF46-4CA3-9CE2-4EF86174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8" y="375169"/>
            <a:ext cx="9693379" cy="29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2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7ADF6B7-D27A-4DAD-BC12-51324569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9" y="348016"/>
            <a:ext cx="6187976" cy="5725238"/>
          </a:xfrm>
          <a:prstGeom prst="rect">
            <a:avLst/>
          </a:prstGeom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9F710A38-8833-4444-B808-521BBA2EE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49" y="539085"/>
            <a:ext cx="4990530" cy="55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BBAF2B-653E-42F9-9B6D-6812F0764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" y="381892"/>
            <a:ext cx="9541679" cy="60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29CF31-C4F4-4627-AA40-DDA54B651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1" y="1185860"/>
            <a:ext cx="6322382" cy="4486278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49D508A4-7D87-4166-BB4E-84D82C2BD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32" y="1084730"/>
            <a:ext cx="4836427" cy="45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7685F29-5EB3-40DD-AF49-1C3A1DCD6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3" y="180974"/>
            <a:ext cx="6773467" cy="63627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6FB135-DD1F-4F88-96EE-26A3FE5EC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9271" y="1158407"/>
            <a:ext cx="2868706" cy="517067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My Dataset Csv File</a:t>
            </a:r>
          </a:p>
        </p:txBody>
      </p:sp>
    </p:spTree>
    <p:extLst>
      <p:ext uri="{BB962C8B-B14F-4D97-AF65-F5344CB8AC3E}">
        <p14:creationId xmlns:p14="http://schemas.microsoft.com/office/powerpoint/2010/main" val="378969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F83E6F2-A145-466C-8F85-595240DD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6" y="800640"/>
            <a:ext cx="10739208" cy="47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67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752F5D9A-9BCE-4853-829D-F455266A3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0" y="345278"/>
            <a:ext cx="8324721" cy="61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97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5ECFB4F0-A3BA-4AFF-AB86-7B3D98E0E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9" y="899418"/>
            <a:ext cx="10864121" cy="38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78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BD2D8B16-426C-44D9-BFBB-E2EF6AE2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67" y="369225"/>
            <a:ext cx="6326989" cy="61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BDA4B8A-79B3-40DF-9460-A73CD5C21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5" y="480908"/>
            <a:ext cx="10545703" cy="49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1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0B98E5-7020-4E28-B26F-AA134B08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6" y="335011"/>
            <a:ext cx="8771380" cy="3093988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481DFF3-C097-49DF-9E07-BD873C07C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39" y="3571875"/>
            <a:ext cx="7470400" cy="2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98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C1A8A5-FC33-44EC-807D-1C8DA4F9F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5" y="455586"/>
            <a:ext cx="5594317" cy="3393743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8A6E8-980A-4D48-89CD-6EA9811A5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42" y="1355527"/>
            <a:ext cx="4887623" cy="12190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34B299-3EFF-417E-816A-743EB3554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234" y="5157024"/>
            <a:ext cx="10264589" cy="124142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49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465AA-EE10-4C3D-B7F7-848A80106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952" y="414337"/>
            <a:ext cx="10264589" cy="124142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FF"/>
                </a:solidFill>
              </a:rPr>
              <a:t>No of instances  :1260</a:t>
            </a:r>
            <a:br>
              <a:rPr lang="en-IN" dirty="0">
                <a:solidFill>
                  <a:srgbClr val="FFFFFF"/>
                </a:solidFill>
              </a:rPr>
            </a:br>
            <a:r>
              <a:rPr lang="en-IN" dirty="0">
                <a:solidFill>
                  <a:srgbClr val="FFFFFF"/>
                </a:solidFill>
              </a:rPr>
              <a:t>No of columns   : 10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936B02-C5DB-4909-B123-BE975B3CA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760561"/>
            <a:ext cx="7626795" cy="434320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Age--- age of a person</a:t>
            </a:r>
          </a:p>
          <a:p>
            <a:r>
              <a:rPr lang="en-IN" dirty="0"/>
              <a:t>Sex----gender of a person</a:t>
            </a:r>
          </a:p>
          <a:p>
            <a:r>
              <a:rPr lang="en-IN" dirty="0"/>
              <a:t>Cp---Chest pain type</a:t>
            </a:r>
          </a:p>
          <a:p>
            <a:r>
              <a:rPr lang="en-IN" dirty="0" err="1"/>
              <a:t>Trtbs</a:t>
            </a:r>
            <a:r>
              <a:rPr lang="en-IN" dirty="0"/>
              <a:t>----Rest blood pressure</a:t>
            </a:r>
          </a:p>
          <a:p>
            <a:r>
              <a:rPr lang="en-IN" dirty="0"/>
              <a:t>Chol---</a:t>
            </a:r>
            <a:r>
              <a:rPr lang="en-IN" dirty="0" err="1"/>
              <a:t>Cholestrol</a:t>
            </a:r>
            <a:r>
              <a:rPr lang="en-IN" dirty="0"/>
              <a:t> in mg</a:t>
            </a:r>
          </a:p>
          <a:p>
            <a:r>
              <a:rPr lang="en-IN" dirty="0" err="1"/>
              <a:t>Fbs</a:t>
            </a:r>
            <a:r>
              <a:rPr lang="en-IN" dirty="0"/>
              <a:t>-----fasting blood pressure</a:t>
            </a:r>
          </a:p>
          <a:p>
            <a:r>
              <a:rPr lang="en-IN" dirty="0" err="1"/>
              <a:t>Restecg</a:t>
            </a:r>
            <a:r>
              <a:rPr lang="en-IN" dirty="0"/>
              <a:t>-----resting electrocardiographic results</a:t>
            </a:r>
          </a:p>
          <a:p>
            <a:r>
              <a:rPr lang="en-IN" dirty="0" err="1"/>
              <a:t>Thalachh</a:t>
            </a:r>
            <a:r>
              <a:rPr lang="en-IN" dirty="0"/>
              <a:t> -------- maximum heart rate</a:t>
            </a:r>
          </a:p>
          <a:p>
            <a:r>
              <a:rPr lang="en-IN" dirty="0" err="1"/>
              <a:t>Exng</a:t>
            </a:r>
            <a:r>
              <a:rPr lang="en-IN" dirty="0"/>
              <a:t>------Heart attack </a:t>
            </a:r>
          </a:p>
          <a:p>
            <a:r>
              <a:rPr lang="en-IN" dirty="0"/>
              <a:t>Old peak----previous heart attack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155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C36D79-C517-4B65-8C4D-26D516433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615" y="1085080"/>
            <a:ext cx="7626795" cy="5249731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My Data is the Categorical Data </a:t>
            </a:r>
          </a:p>
          <a:p>
            <a:r>
              <a:rPr lang="en-IN" dirty="0"/>
              <a:t>That Is the Supervised Problem </a:t>
            </a:r>
          </a:p>
          <a:p>
            <a:r>
              <a:rPr lang="en-IN" dirty="0"/>
              <a:t>Because the data  some of the columns that are  categorised</a:t>
            </a:r>
          </a:p>
          <a:p>
            <a:endParaRPr lang="en-IN" dirty="0"/>
          </a:p>
          <a:p>
            <a:r>
              <a:rPr lang="en-IN" dirty="0"/>
              <a:t>Sex is categorised</a:t>
            </a:r>
          </a:p>
          <a:p>
            <a:r>
              <a:rPr lang="en-IN" dirty="0" err="1"/>
              <a:t>Fbs</a:t>
            </a:r>
            <a:r>
              <a:rPr lang="en-IN" dirty="0"/>
              <a:t> is categorised</a:t>
            </a:r>
          </a:p>
          <a:p>
            <a:r>
              <a:rPr lang="en-IN" dirty="0" err="1"/>
              <a:t>Restecg</a:t>
            </a:r>
            <a:r>
              <a:rPr lang="en-IN" dirty="0"/>
              <a:t> is categorised</a:t>
            </a:r>
          </a:p>
          <a:p>
            <a:r>
              <a:rPr lang="en-IN" dirty="0" err="1"/>
              <a:t>Exng</a:t>
            </a:r>
            <a:r>
              <a:rPr lang="en-IN" dirty="0"/>
              <a:t> is categorised</a:t>
            </a:r>
          </a:p>
          <a:p>
            <a:endParaRPr lang="en-IN" dirty="0"/>
          </a:p>
          <a:p>
            <a:r>
              <a:rPr lang="en-IN" dirty="0"/>
              <a:t>Problem Statement</a:t>
            </a:r>
          </a:p>
          <a:p>
            <a:r>
              <a:rPr lang="en-IN" dirty="0"/>
              <a:t>The reason why I have </a:t>
            </a:r>
            <a:r>
              <a:rPr lang="en-IN" dirty="0" err="1"/>
              <a:t>choosen</a:t>
            </a:r>
            <a:r>
              <a:rPr lang="en-IN" dirty="0"/>
              <a:t> is I want to do data analysis on the data type Int and float only so  I have chosen this data set.</a:t>
            </a:r>
          </a:p>
          <a:p>
            <a:endParaRPr lang="en-IN" dirty="0"/>
          </a:p>
          <a:p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16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8EC1D80-4BD5-4623-B4E1-F63BEB17C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0" y="578039"/>
            <a:ext cx="8273191" cy="122629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5BA9F5-EA9D-4F66-AD74-D3F8FBF5B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9" y="2382376"/>
            <a:ext cx="9689479" cy="21244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FC9762-2B16-4093-A72C-71106D1C3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847" y="5369859"/>
            <a:ext cx="9783661" cy="91010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Import Functions</a:t>
            </a:r>
          </a:p>
        </p:txBody>
      </p:sp>
    </p:spTree>
    <p:extLst>
      <p:ext uri="{BB962C8B-B14F-4D97-AF65-F5344CB8AC3E}">
        <p14:creationId xmlns:p14="http://schemas.microsoft.com/office/powerpoint/2010/main" val="187779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51674715-33BA-4F42-818B-E5E9A462C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8" y="599404"/>
            <a:ext cx="5949740" cy="4725631"/>
          </a:xfrm>
          <a:prstGeom prst="rect">
            <a:avLst/>
          </a:prstGeom>
        </p:spPr>
      </p:pic>
      <p:pic>
        <p:nvPicPr>
          <p:cNvPr id="10" name="Picture 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F476CB1A-C619-4E03-B9EC-54DFC85E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54" y="754809"/>
            <a:ext cx="1882303" cy="647756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7C7D4D-D761-4844-BDC4-C102620B5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17" y="2181464"/>
            <a:ext cx="4968671" cy="891617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B10B1B-ADC9-46DD-B835-C69D06B56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78" y="3910138"/>
            <a:ext cx="2461473" cy="8611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24894FF-0110-4C6F-A904-565EEA781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583" y="5254545"/>
            <a:ext cx="10264589" cy="124142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Using some basic display functions</a:t>
            </a:r>
          </a:p>
        </p:txBody>
      </p:sp>
    </p:spTree>
    <p:extLst>
      <p:ext uri="{BB962C8B-B14F-4D97-AF65-F5344CB8AC3E}">
        <p14:creationId xmlns:p14="http://schemas.microsoft.com/office/powerpoint/2010/main" val="306648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7162F9DD-19EB-4FBC-9744-EFD1ECA8F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" y="1100896"/>
            <a:ext cx="4881816" cy="4917767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787063FB-9080-4D06-BD25-B2E10BC8D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18" y="1100896"/>
            <a:ext cx="4953429" cy="49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C6AFFFA1-8D6E-4D45-A448-7D16FEED6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2" y="936573"/>
            <a:ext cx="6237325" cy="55718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D18BD4-973D-4BE6-B5A3-B233A074E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6430" y="414337"/>
            <a:ext cx="2628111" cy="203302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Data  type </a:t>
            </a:r>
          </a:p>
        </p:txBody>
      </p:sp>
    </p:spTree>
    <p:extLst>
      <p:ext uri="{BB962C8B-B14F-4D97-AF65-F5344CB8AC3E}">
        <p14:creationId xmlns:p14="http://schemas.microsoft.com/office/powerpoint/2010/main" val="338792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B1EBB25-3FB0-4867-8B00-5FC4FC6AD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1" y="1075879"/>
            <a:ext cx="11019577" cy="37556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51E11F-FE03-436F-A265-74237F5CC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704" y="5286741"/>
            <a:ext cx="10264589" cy="124142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Describe Function</a:t>
            </a:r>
          </a:p>
        </p:txBody>
      </p:sp>
    </p:spTree>
    <p:extLst>
      <p:ext uri="{BB962C8B-B14F-4D97-AF65-F5344CB8AC3E}">
        <p14:creationId xmlns:p14="http://schemas.microsoft.com/office/powerpoint/2010/main" val="3806979343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</TotalTime>
  <Words>158</Words>
  <Application>Microsoft Office PowerPoint</Application>
  <PresentationFormat>Widescreen</PresentationFormat>
  <Paragraphs>32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Nova</vt:lpstr>
      <vt:lpstr>TropicVTI</vt:lpstr>
      <vt:lpstr>Heart Attack Prediction </vt:lpstr>
      <vt:lpstr>My Dataset Csv File</vt:lpstr>
      <vt:lpstr>No of instances  :1260 No of columns   : 10</vt:lpstr>
      <vt:lpstr>PowerPoint Presentation</vt:lpstr>
      <vt:lpstr>Import Functions</vt:lpstr>
      <vt:lpstr>Using some basic display functions</vt:lpstr>
      <vt:lpstr>PowerPoint Presentation</vt:lpstr>
      <vt:lpstr>Data  type </vt:lpstr>
      <vt:lpstr>Describe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Attack Prediction </dc:title>
  <dc:creator>DULI SANDEEP KUMAR</dc:creator>
  <cp:lastModifiedBy>DULI SANDEEP KUMAR</cp:lastModifiedBy>
  <cp:revision>15</cp:revision>
  <dcterms:created xsi:type="dcterms:W3CDTF">2021-07-05T02:45:44Z</dcterms:created>
  <dcterms:modified xsi:type="dcterms:W3CDTF">2021-07-05T09:27:28Z</dcterms:modified>
</cp:coreProperties>
</file>